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0736-F7A0-4B68-8BDB-B4A601761F1E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0D40-AEB2-47AE-8373-503EE7AF1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3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0736-F7A0-4B68-8BDB-B4A601761F1E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0D40-AEB2-47AE-8373-503EE7AF1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09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0736-F7A0-4B68-8BDB-B4A601761F1E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0D40-AEB2-47AE-8373-503EE7AF1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3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0736-F7A0-4B68-8BDB-B4A601761F1E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0D40-AEB2-47AE-8373-503EE7AF1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42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0736-F7A0-4B68-8BDB-B4A601761F1E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0D40-AEB2-47AE-8373-503EE7AF1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8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0736-F7A0-4B68-8BDB-B4A601761F1E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0D40-AEB2-47AE-8373-503EE7AF1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7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0736-F7A0-4B68-8BDB-B4A601761F1E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0D40-AEB2-47AE-8373-503EE7AF1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7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0736-F7A0-4B68-8BDB-B4A601761F1E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0D40-AEB2-47AE-8373-503EE7AF1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7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0736-F7A0-4B68-8BDB-B4A601761F1E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0D40-AEB2-47AE-8373-503EE7AF1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3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0736-F7A0-4B68-8BDB-B4A601761F1E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0D40-AEB2-47AE-8373-503EE7AF1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8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0736-F7A0-4B68-8BDB-B4A601761F1E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0D40-AEB2-47AE-8373-503EE7AF1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8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40736-F7A0-4B68-8BDB-B4A601761F1E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60D40-AEB2-47AE-8373-503EE7AF1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0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1798" y="474279"/>
            <a:ext cx="617855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ELAR TSIA</a:t>
            </a:r>
          </a:p>
          <a:p>
            <a:pPr algn="ctr"/>
            <a:r>
              <a:rPr lang="en-US" sz="4800" dirty="0" smtClean="0"/>
              <a:t>Reading &amp; Writing</a:t>
            </a:r>
          </a:p>
          <a:p>
            <a:pPr algn="ctr"/>
            <a:endParaRPr lang="en-US" sz="4800" dirty="0" smtClean="0"/>
          </a:p>
          <a:p>
            <a:pPr algn="ctr"/>
            <a:r>
              <a:rPr lang="en-US" sz="2400" dirty="0" smtClean="0"/>
              <a:t>Minimum Passing Score 945 </a:t>
            </a:r>
            <a:r>
              <a:rPr lang="en-US" sz="2400" b="1" dirty="0" smtClean="0"/>
              <a:t>and</a:t>
            </a:r>
            <a:r>
              <a:rPr lang="en-US" sz="2400" dirty="0" smtClean="0"/>
              <a:t> Essay 5-8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Or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910-944 </a:t>
            </a:r>
            <a:r>
              <a:rPr lang="en-US" sz="2400" b="1" dirty="0" smtClean="0"/>
              <a:t>and</a:t>
            </a:r>
            <a:r>
              <a:rPr lang="en-US" sz="2400" dirty="0" smtClean="0"/>
              <a:t> Diagnostic Score of 6 </a:t>
            </a:r>
            <a:r>
              <a:rPr lang="en-US" sz="2400" b="1" dirty="0" smtClean="0"/>
              <a:t>and</a:t>
            </a:r>
            <a:r>
              <a:rPr lang="en-US" sz="2400" dirty="0" smtClean="0"/>
              <a:t> </a:t>
            </a:r>
            <a:r>
              <a:rPr lang="en-US" sz="2400" dirty="0" smtClean="0"/>
              <a:t>Essay 5-8</a:t>
            </a:r>
          </a:p>
          <a:p>
            <a:pPr algn="ctr"/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1026" name="Picture 2" descr="2020 College 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488" y="4871150"/>
            <a:ext cx="101536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JEE Main 2018 Mock Test for Computer Based Exam launched | ummid.co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35" y="2348800"/>
            <a:ext cx="2176145" cy="148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8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9793" y="474279"/>
            <a:ext cx="442255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MATH TSIA</a:t>
            </a:r>
          </a:p>
          <a:p>
            <a:pPr algn="ctr"/>
            <a:endParaRPr lang="en-US" sz="4800" dirty="0"/>
          </a:p>
          <a:p>
            <a:pPr algn="ctr"/>
            <a:r>
              <a:rPr lang="en-US" sz="2400" dirty="0" smtClean="0"/>
              <a:t>Minimum Passing Score 950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Or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910-949 </a:t>
            </a:r>
            <a:r>
              <a:rPr lang="en-US" sz="2400" b="1" dirty="0" smtClean="0"/>
              <a:t>and</a:t>
            </a:r>
            <a:r>
              <a:rPr lang="en-US" sz="2400" dirty="0" smtClean="0"/>
              <a:t> Diagnostic Score of 6</a:t>
            </a:r>
            <a:endParaRPr lang="en-US" sz="2400" dirty="0"/>
          </a:p>
        </p:txBody>
      </p:sp>
      <p:pic>
        <p:nvPicPr>
          <p:cNvPr id="1026" name="Picture 2" descr="2020 College 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488" y="4871150"/>
            <a:ext cx="101536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emystifying the GMAT: Computer Adaptive Testing | GMAT Dud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74888" y="474279"/>
            <a:ext cx="3404250" cy="2396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7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4036" y="474279"/>
            <a:ext cx="977408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Need to practice and Retest?</a:t>
            </a:r>
          </a:p>
          <a:p>
            <a:pPr algn="ctr"/>
            <a:endParaRPr lang="en-US" sz="4800" dirty="0"/>
          </a:p>
          <a:p>
            <a:pPr algn="ctr"/>
            <a:r>
              <a:rPr lang="en-US" sz="2400" dirty="0" smtClean="0"/>
              <a:t>The are available practice opportunities: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*</a:t>
            </a:r>
            <a:r>
              <a:rPr lang="en-US" sz="2400" dirty="0" err="1" smtClean="0"/>
              <a:t>Accuplacer</a:t>
            </a:r>
            <a:r>
              <a:rPr lang="en-US" sz="2400" dirty="0" smtClean="0"/>
              <a:t> Learning Resources</a:t>
            </a:r>
          </a:p>
          <a:p>
            <a:pPr algn="ctr"/>
            <a:r>
              <a:rPr lang="en-US" sz="2400" dirty="0" smtClean="0"/>
              <a:t>Available through your score report using your unique Learning Locator Code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*</a:t>
            </a:r>
            <a:r>
              <a:rPr lang="en-US" sz="2400" dirty="0" err="1" smtClean="0"/>
              <a:t>Edgenuity</a:t>
            </a:r>
            <a:r>
              <a:rPr lang="en-US" sz="2400" dirty="0" smtClean="0"/>
              <a:t> Virtual Tutor </a:t>
            </a:r>
          </a:p>
          <a:p>
            <a:pPr algn="ctr"/>
            <a:r>
              <a:rPr lang="en-US" sz="2400" dirty="0" smtClean="0"/>
              <a:t>Available on EPISD Plaza</a:t>
            </a:r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</p:txBody>
      </p:sp>
      <p:pic>
        <p:nvPicPr>
          <p:cNvPr id="1026" name="Picture 2" descr="2020 College 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81" y="4997436"/>
            <a:ext cx="5265898" cy="74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Edgenuity Courseware™ / MyPath® / UpSmart® - Clever application gallery |  Cle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784" y="3816335"/>
            <a:ext cx="2564765" cy="256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956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3078</TotalTime>
  <Words>71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EPISD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Omar J Munoz</dc:creator>
  <cp:lastModifiedBy>Omar J Munoz</cp:lastModifiedBy>
  <cp:revision>5</cp:revision>
  <dcterms:created xsi:type="dcterms:W3CDTF">2021-02-03T17:43:05Z</dcterms:created>
  <dcterms:modified xsi:type="dcterms:W3CDTF">2021-02-05T21:01:17Z</dcterms:modified>
</cp:coreProperties>
</file>